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DD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4" d="100"/>
          <a:sy n="64" d="100"/>
        </p:scale>
        <p:origin x="13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23E9-623B-4EB3-8DC0-6D69AC68916E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FF58-8F4D-43F2-B2B3-C44E5D4B3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2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23E9-623B-4EB3-8DC0-6D69AC68916E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FF58-8F4D-43F2-B2B3-C44E5D4B3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7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23E9-623B-4EB3-8DC0-6D69AC68916E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FF58-8F4D-43F2-B2B3-C44E5D4B3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92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23E9-623B-4EB3-8DC0-6D69AC68916E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FF58-8F4D-43F2-B2B3-C44E5D4B3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1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23E9-623B-4EB3-8DC0-6D69AC68916E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FF58-8F4D-43F2-B2B3-C44E5D4B3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005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23E9-623B-4EB3-8DC0-6D69AC68916E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FF58-8F4D-43F2-B2B3-C44E5D4B3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3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23E9-623B-4EB3-8DC0-6D69AC68916E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FF58-8F4D-43F2-B2B3-C44E5D4B3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60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23E9-623B-4EB3-8DC0-6D69AC68916E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FF58-8F4D-43F2-B2B3-C44E5D4B3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93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23E9-623B-4EB3-8DC0-6D69AC68916E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FF58-8F4D-43F2-B2B3-C44E5D4B3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62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23E9-623B-4EB3-8DC0-6D69AC68916E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FF58-8F4D-43F2-B2B3-C44E5D4B3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9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23E9-623B-4EB3-8DC0-6D69AC68916E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FF58-8F4D-43F2-B2B3-C44E5D4B3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6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C23E9-623B-4EB3-8DC0-6D69AC68916E}" type="datetimeFigureOut">
              <a:rPr lang="en-US" smtClean="0"/>
              <a:t>4/28/2024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1FF58-8F4D-43F2-B2B3-C44E5D4B36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279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rgbClr val="FADDCA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F7F739-7DE1-47E0-8318-90FFA3EC820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4F46586-AE49-413C-B6E8-0B34F19A5C79}"/>
              </a:ext>
            </a:extLst>
          </p:cNvPr>
          <p:cNvCxnSpPr>
            <a:cxnSpLocks/>
          </p:cNvCxnSpPr>
          <p:nvPr/>
        </p:nvCxnSpPr>
        <p:spPr>
          <a:xfrm>
            <a:off x="0" y="5996066"/>
            <a:ext cx="9144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05BA01C-FEC1-4E95-8298-D74853328B7B}"/>
              </a:ext>
            </a:extLst>
          </p:cNvPr>
          <p:cNvCxnSpPr>
            <a:cxnSpLocks/>
          </p:cNvCxnSpPr>
          <p:nvPr/>
        </p:nvCxnSpPr>
        <p:spPr>
          <a:xfrm flipH="1" flipV="1">
            <a:off x="6581389" y="5996066"/>
            <a:ext cx="16903" cy="8619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DC80C34-9B19-48F5-B47E-FCD7E69C175A}"/>
              </a:ext>
            </a:extLst>
          </p:cNvPr>
          <p:cNvCxnSpPr>
            <a:cxnSpLocks/>
          </p:cNvCxnSpPr>
          <p:nvPr/>
        </p:nvCxnSpPr>
        <p:spPr>
          <a:xfrm flipH="1" flipV="1">
            <a:off x="2426494" y="5996066"/>
            <a:ext cx="16903" cy="8619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0BE1075-D8A8-4323-A2D0-FF20EEE2A244}"/>
              </a:ext>
            </a:extLst>
          </p:cNvPr>
          <p:cNvSpPr txBox="1"/>
          <p:nvPr/>
        </p:nvSpPr>
        <p:spPr>
          <a:xfrm flipH="1">
            <a:off x="2409591" y="6130977"/>
            <a:ext cx="4137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59426F-B31E-44A6-8A0E-7EA91F1EBEA9}"/>
              </a:ext>
            </a:extLst>
          </p:cNvPr>
          <p:cNvSpPr txBox="1"/>
          <p:nvPr/>
        </p:nvSpPr>
        <p:spPr>
          <a:xfrm flipH="1">
            <a:off x="6615514" y="6130977"/>
            <a:ext cx="2494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Street</a:t>
            </a:r>
          </a:p>
          <a:p>
            <a:r>
              <a:rPr lang="en-US" dirty="0"/>
              <a:t>Town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1A06C5-D4B7-4B48-B924-BC07A6369CF0}"/>
              </a:ext>
            </a:extLst>
          </p:cNvPr>
          <p:cNvSpPr txBox="1"/>
          <p:nvPr/>
        </p:nvSpPr>
        <p:spPr>
          <a:xfrm flipH="1">
            <a:off x="0" y="6130977"/>
            <a:ext cx="2409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Rev.</a:t>
            </a:r>
          </a:p>
          <a:p>
            <a:r>
              <a:rPr lang="en-US" dirty="0"/>
              <a:t>Date:</a:t>
            </a:r>
          </a:p>
        </p:txBody>
      </p:sp>
    </p:spTree>
    <p:extLst>
      <p:ext uri="{BB962C8B-B14F-4D97-AF65-F5344CB8AC3E}">
        <p14:creationId xmlns:p14="http://schemas.microsoft.com/office/powerpoint/2010/main" val="1809150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7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Miles Dahl</dc:creator>
  <cp:lastModifiedBy>Miles Dahl</cp:lastModifiedBy>
  <cp:revision>2</cp:revision>
  <dcterms:created xsi:type="dcterms:W3CDTF">2024-04-28T13:04:01Z</dcterms:created>
  <dcterms:modified xsi:type="dcterms:W3CDTF">2024-04-28T13:13:16Z</dcterms:modified>
</cp:coreProperties>
</file>